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F62F7-FAD1-82E8-E05C-EF938EBE2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A25BB7-885B-8508-FA63-630862A19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D8A78B-9B2C-F5D8-106D-B7B5D3EC7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1BAFE8-237E-0001-8429-B530EBC5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916BCF-7A3A-7374-A8D1-C14A1B22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82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127A6-07BB-9E68-1522-2A2503B7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595235-FC48-C8AD-6298-269C5F4E8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76699D-324C-8900-77DD-A17CCC01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26B5FF-0108-BD75-C8EC-744BE6D4E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F5514A-F21B-31E4-AFCD-B77D9419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24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99F410B-8F88-A08A-F2CB-E4023C664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BC6490-BC57-B6A8-A255-C2C60FF70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7EB565-754F-D35F-17CD-263962A4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3153E6-CAD6-9C88-EA3C-6DEFF095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E4957D-B517-D19D-3B62-0F758863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61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2D480-CABF-1487-6F5A-9DDC6919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B1A082-8B29-597D-BE96-F9CB46B94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6FE303-C1F2-9FC4-8EA7-F0637786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3173E4-BF58-58F1-996C-FF564031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D5C727-0041-D56F-E2BC-C1D8EC5D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23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86A0DA-A906-3368-D9C2-E254DCF7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4F17A-EBD6-0E2F-73C5-51DFD0304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1E9D00-726C-7B16-5AD8-C71BF010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08AEA4-9275-D925-3608-DF5C20B4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B57FB0-E75F-9B03-F65B-2881554C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18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E1AF8E-7953-AB52-FE65-94DD924D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AD72BD-5A9B-A320-F005-D39A118EA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23D4E8-C6E6-5A2A-4A00-4E8F5FD4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FB97AC-1FF7-854B-E69A-5DA8ADC3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B065FA-36FC-4D35-FF55-72BAE920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F98DD2-2B53-34C4-21C6-23C662E0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28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8BFCC-F193-21E0-AAEF-E98007AD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2125DD-7740-3A69-64CA-95D486105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B31B3B-A471-A846-4B84-491B076E1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0DCADF-3AD7-FEF4-2C57-175409EE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8C7649-837C-151C-1E6C-B6C33E87F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20B4AA-D4E2-87C9-ECA0-F22FB0F0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4F3BCD-3523-CBB7-FB27-51F40D3D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9FB94B-467B-49A3-1CCC-AC481035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34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BBBFE-5A7B-36C9-BF96-81235D0C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A36D17A-39B8-D068-C694-B1EE6814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443F56-0D45-801A-018B-74DEF554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75B863-9EC2-73A6-3ABD-C0439391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44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309E65-5A21-47CF-8521-D651F386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BCC5B8-763C-30D9-6F18-F4FEEE1C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DEB875-EA6C-1631-E07C-EFC6CED4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83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2D59A-F4D7-6EEC-9ABB-7EA8C3B4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065DF5-C6A8-254A-FE6C-27591FC85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C9CE34-D508-1083-BDB1-5426728C0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9DF8E7-BD5D-4117-21AD-F25AA31B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E96F25-CCB1-0821-9DD8-EFFED014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849D8E-0538-96CD-DA7E-3411EFF9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41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F1E7F-B388-C335-6113-78B1D0FB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465EA87-A97E-9972-79CF-506EBC988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1FAE0E-10E5-E448-3C63-A5AD2D456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C9EC73-C594-3E85-2D5A-7FCC4D59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A43E0F-1A1B-6100-C186-B96BB54C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734F77-5507-6039-9674-55770DD7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55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26C0D4-2C4F-69BA-ACFE-0958B0E7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853D68-501A-E862-056C-A55D6FE4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B75484-574B-44CA-2414-11FE23592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52BEB-BB5B-4B69-981B-FDE9721C6C23}" type="datetimeFigureOut">
              <a:rPr lang="fr-FR" smtClean="0"/>
              <a:t>24/06/2023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BFE9E4-B715-4E1C-BE23-3D6CB28A0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28B6E1-4B3E-4D43-C07B-2C3A8BE99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464F-10E8-4BC3-9F0B-A0794504F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26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C9B6E04-BF90-5E32-7FE0-00EA985E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9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79B805-C111-F51D-6D26-53D489459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D22D22F-7C51-F04F-6BE7-5DE79D26A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6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3150F4-A47C-4276-14F3-A38D7718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" y="0"/>
            <a:ext cx="12113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2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3E086C-C4CE-F2AB-E575-0BE6F5F4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789C36-8E41-5F03-D167-80025D2D5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B114C0-DBC7-AAAF-ABD6-BB78689C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2CA3F3-5877-B47F-9A7F-683253A1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2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FF8DB2-E992-9C9B-BDB3-5B486B929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9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FB4F0D-886E-4148-2994-613E396A6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43ED4AE-DB22-7817-55BB-91CA4F29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08C1FD-A2BB-5B7C-81B7-7205353A8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2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790A316-7A5A-0AAC-8988-680F9E25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320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sofiane bahmed</dc:creator>
  <cp:lastModifiedBy>sofiane bahmed</cp:lastModifiedBy>
  <cp:revision>1</cp:revision>
  <dcterms:created xsi:type="dcterms:W3CDTF">2023-06-24T20:38:29Z</dcterms:created>
  <dcterms:modified xsi:type="dcterms:W3CDTF">2023-06-24T20:39:13Z</dcterms:modified>
</cp:coreProperties>
</file>